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BBE07457-E112-4907-BCA7-513320123B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29F67B-70B1-4A08-B25A-875BBCFE7626}" type="slidenum">
              <a:rPr lang="en-US"/>
              <a:pPr/>
              <a:t>1</a:t>
            </a:fld>
            <a:endParaRPr 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E3333A-1FB0-4FC9-8AB8-6E472FE9B7CA}" type="slidenum">
              <a:rPr lang="en-US"/>
              <a:pPr/>
              <a:t>2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8E1818-63E4-47FD-A27B-A5E0EE4B00D4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080DC7-599C-4A4A-A8E7-2D7FB9F4132E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27773F-C329-45AC-9FD7-7A16A24A1C7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5D89D4-D899-4421-BA0B-616316F5F19B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D2EBA-7831-47B2-9C90-29C07038B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8304D2-FF90-4347-A1AA-D518EAFAA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072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72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ABD9DB-D18F-4B8B-B933-30F187B9E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75503C-27F9-4927-941A-DB13B3265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E76E86-6B0F-4242-B74D-174096869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1A574D-79F3-41B6-A04C-238ADE09A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444C99-6DE8-4A69-AD96-1A15E0A29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7FA98F-A4F4-4B9D-860C-CE106AE89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23AFD4-B7C8-40D6-A22F-088341142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29A995-345C-4E7D-A90F-6CD362F7F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B0261B-85AB-4C13-9CBB-8FF2AB304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572586-50DC-4A0A-83E0-E6921810D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655A42-A5E3-4339-9846-5391C5D32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72B0F9-1475-42BB-B804-7FB55B7BA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975"/>
            <a:ext cx="2055813" cy="493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19800" cy="493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E44E23-A5E7-44D9-A3DD-9A6F18D3B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697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6E6D6E1B-6704-4234-9165-D96F7EF31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CD6242-FCFF-42F8-ACC7-220E16FD5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BA4098-2078-4D82-A8C9-D14811096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A4BB5F-43B0-4B69-B848-E875FCB4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5CF427-5A63-4D5B-B98B-7AAFE26E3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8905A6-4D60-40CC-9E9A-1CED55373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1F6F6D-9D97-449A-8DBE-7E676D4B6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AE5C31-E56D-46A3-B68A-E7A20FE6A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4743450"/>
            <a:ext cx="1981200" cy="197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F771AA9-6307-4CAC-9D81-495A02FC85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408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4080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4080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84250" y="0"/>
            <a:ext cx="6864350" cy="685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9697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408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408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408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85EC0F4-14FA-4583-85DD-552580EE1A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66FF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408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4080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4080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408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1470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7200" b="1">
                <a:solidFill>
                  <a:srgbClr val="000066"/>
                </a:solidFill>
              </a:rPr>
              <a:t>Research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47800" y="1851025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spcBef>
                <a:spcPts val="1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>
                <a:solidFill>
                  <a:srgbClr val="000066"/>
                </a:solidFill>
              </a:rPr>
              <a:t>foundations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0" y="5943600"/>
            <a:ext cx="44164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4080"/>
                </a:solidFill>
              </a:rPr>
              <a:t>Brett Oppegaard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4080"/>
                </a:solidFill>
              </a:rPr>
              <a:t>WSU Vancouver CMDC 375, Spring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Meta-terminology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700463"/>
          </a:xfrm>
          <a:ln/>
        </p:spPr>
        <p:txBody>
          <a:bodyPr/>
          <a:lstStyle/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Modernism to Postmodernism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What changed in us after World War II?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Positivism versus naturalistic inquiry 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      in social science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Quantitative / Qualitative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Ideas to explore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600200"/>
            <a:ext cx="8229600" cy="3700463"/>
          </a:xfrm>
          <a:ln/>
        </p:spPr>
        <p:txBody>
          <a:bodyPr/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What are examples of meta-narratives?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How does Foucault describe “power”?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What does Derrida mean by deconstruction?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Can language be oppressive to women?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What is a “nonviolent” communicator?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Everyday ways of knowing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700463"/>
          </a:xfrm>
          <a:ln/>
        </p:spPr>
        <p:txBody>
          <a:bodyPr/>
          <a:lstStyle/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Personal experience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Intuition (makes sense)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Authority (swayed by ethos)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Tradition, faith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Magic, mysticism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Research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700463"/>
          </a:xfrm>
          <a:ln/>
        </p:spPr>
        <p:txBody>
          <a:bodyPr/>
          <a:lstStyle/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Based on a question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Systematic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Replicable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Reflexive and self-critical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Cumulative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* Cyclical (raises more questions)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Research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700463"/>
          </a:xfrm>
          <a:ln/>
        </p:spPr>
        <p:txBody>
          <a:bodyPr/>
          <a:lstStyle/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Make a claim … 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Present evidence … 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Warrants, typically unspoken, logically connect the claim to the evidence </a:t>
            </a:r>
          </a:p>
          <a:p>
            <a:pPr>
              <a:spcBef>
                <a:spcPts val="9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/>
              <a:t>(or make unwarranted leaps of logic)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160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SimSun</vt:lpstr>
      <vt:lpstr>Arial Unicode MS</vt:lpstr>
      <vt:lpstr>Wingdings</vt:lpstr>
      <vt:lpstr>Office Theme</vt:lpstr>
      <vt:lpstr>Office Theme</vt:lpstr>
      <vt:lpstr>Research</vt:lpstr>
      <vt:lpstr>Meta-terminology</vt:lpstr>
      <vt:lpstr>Ideas to explore</vt:lpstr>
      <vt:lpstr>Everyday ways of knowing</vt:lpstr>
      <vt:lpstr>Research</vt:lpstr>
      <vt:lpstr>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 Template</dc:title>
  <dc:creator>Presentation Magazine</dc:creator>
  <cp:lastModifiedBy>Brett Oppegaard</cp:lastModifiedBy>
  <cp:revision>3</cp:revision>
  <cp:lastPrinted>1601-01-01T00:00:00Z</cp:lastPrinted>
  <dcterms:created xsi:type="dcterms:W3CDTF">2006-09-18T15:50:21Z</dcterms:created>
  <dcterms:modified xsi:type="dcterms:W3CDTF">2011-02-23T06:33:52Z</dcterms:modified>
</cp:coreProperties>
</file>